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iliary-system-anatomy-physiology-amp-investigation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iliary-system-anatomy-physiology-amp-investigation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iliary-system-anatomy-physiology-amp-investigation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iliary-system-anatomy-physiology-amp-investigation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iliary-system-anatomy-physiology-amp-investigation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iliary-system-anatomy-physiology-amp-investigation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iliary-system-anatomy-physiology-amp-investigation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iliary-system-anatomy-physiology-amp-investigation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iliary-system-anatomy-physiology-amp-investigation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iliary-system-anatomy-physiology-amp-investigation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iliary-system-anatomy-physiology-amp-investigation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iliary-system-anatomy-physiology-amp-investigation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iliary-system-anatomy-physiology-amp-investigation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iliary-system-anatomy-physiology-amp-investigation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iliary-system-anatomy-physiology-amp-investigation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iliary-system-anatomy-physiology-amp-investigation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iliary-system-anatomy-physiology-amp-investigation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iliary-system-anatomy-physiology-amp-investigation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iliary-system-anatomy-physiology-amp-investigation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iliary-system-anatomy-physiology-amp-investigation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iliary-system-anatomy-physiology-amp-investigation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iliary-system-anatomy-physiology-amp-investigation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iliary-system-anatomy-physiology-amp-investigation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iliary-system-anatomy-physiology-amp-investigation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iliary-system-anatomy-physiology-amp-investigation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iliary-system-anatomy-physiology-amp-investigation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iliary-system-anatomy-physiology-amp-investigation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iliary-system-anatomy-physiology-amp-investigation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iliary-system-anatomy-physiology-amp-investigation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iliary-system-anatomy-physiology-amp-investigation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iliary-system-anatomy-physiology-amp-investigation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iliary-system-anatomy-physiology-amp-investigation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iliary-system-anatomy-physiology-amp-investigation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iliary-system-anatomy-physiology-amp-investigation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iliary-system-anatomy-physiology-amp-investigation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iliary-system-anatomy-physiology-amp-investigation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iliary-system-anatomy-physiology-amp-investigation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Biliary-system-anatomy-physiology-amp-investigation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Biliary-system-anatomy-physiology-amp-investigation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Biliary-system-anatomy-physiology-amp-investigation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Biliary-system-anatomy-physiology-amp-investigation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Biliary-system-anatomy-physiology-amp-investigation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Biliary-system-anatomy-physiology-amp-investigation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Biliary-system-anatomy-physiology-amp-investigation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iliary-system-anatomy-physiology-amp-investigation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Biliary-system-anatomy-physiology-amp-investigation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Biliary-system-anatomy-physiology-amp-investigation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Biliary-system-anatomy-physiology-amp-investigation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Biliary-system-anatomy-physiology-amp-investigation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Biliary-system-anatomy-physiology-amp-investigation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Biliary-system-anatomy-physiology-amp-investigation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Biliary-system-anatomy-physiology-amp-investigation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Biliary-system-anatomy-physiology-amp-investigation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Biliary-system-anatomy-physiology-amp-investigation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Biliary-system-anatomy-physiology-amp-investigation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iliary-system-anatomy-physiology-amp-investigation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Biliary-system-anatomy-physiology-amp-investigation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Biliary-system-anatomy-physiology-amp-investigation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Biliary-system-anatomy-physiology-amp-investigation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Biliary-system-anatomy-physiology-amp-investigation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Biliary-system-anatomy-physiology-amp-investigation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Biliary-system-anatomy-physiology-amp-investigation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Biliary-system-anatomy-physiology-amp-investigation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Biliary-system-anatomy-physiology-amp-investigation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Biliary-system-anatomy-physiology-amp-investigation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Biliary-system-anatomy-physiology-amp-investigation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iliary-system-anatomy-physiology-amp-investigation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Biliary-system-anatomy-physiology-amp-investigation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Biliary-system-anatomy-physiology-amp-investigation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Biliary-system-anatomy-physiology-amp-investigation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Biliary-system-anatomy-physiology-amp-investigation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iliary-system-anatomy-physiology-amp-investigation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iliary-system-anatomy-physiology-amp-investigation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2025-02-23T21:11:55Z</dcterms:modified>
  <cp:category/>
</cp:coreProperties>
</file>